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440988"/>
  <p:notesSz cx="6858000" cy="9144000"/>
  <p:defaultTextStyle>
    <a:defPPr>
      <a:defRPr lang="fr-F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634" y="-198"/>
      </p:cViewPr>
      <p:guideLst>
        <p:guide orient="horz" pos="328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243476"/>
            <a:ext cx="6427074" cy="22380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5916560"/>
            <a:ext cx="529288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E6-8D1A-4FE1-AB57-6FD62D044CA8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E1C2-771A-4861-9851-70829D9DC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39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E6-8D1A-4FE1-AB57-6FD62D044CA8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E1C2-771A-4861-9851-70829D9DC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13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58304"/>
            <a:ext cx="1275964" cy="1187662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558304"/>
            <a:ext cx="3701869" cy="118766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E6-8D1A-4FE1-AB57-6FD62D044CA8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E1C2-771A-4861-9851-70829D9DC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36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E6-8D1A-4FE1-AB57-6FD62D044CA8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E1C2-771A-4861-9851-70829D9DC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78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709302"/>
            <a:ext cx="6427074" cy="207369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425338"/>
            <a:ext cx="6427074" cy="228396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E6-8D1A-4FE1-AB57-6FD62D044CA8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E1C2-771A-4861-9851-70829D9DC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57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248308"/>
            <a:ext cx="2488916" cy="918662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248308"/>
            <a:ext cx="2488916" cy="918662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E6-8D1A-4FE1-AB57-6FD62D044CA8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E1C2-771A-4861-9851-70829D9DC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49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37138"/>
            <a:ext cx="3340871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11146"/>
            <a:ext cx="3340871" cy="601565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37138"/>
            <a:ext cx="3342183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11146"/>
            <a:ext cx="3342183" cy="601565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E6-8D1A-4FE1-AB57-6FD62D044CA8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E1C2-771A-4861-9851-70829D9DC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83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E6-8D1A-4FE1-AB57-6FD62D044CA8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E1C2-771A-4861-9851-70829D9DC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68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E6-8D1A-4FE1-AB57-6FD62D044CA8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E1C2-771A-4861-9851-70829D9DC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65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15707"/>
            <a:ext cx="2487604" cy="176916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15707"/>
            <a:ext cx="4226957" cy="891109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184874"/>
            <a:ext cx="2487604" cy="714192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E6-8D1A-4FE1-AB57-6FD62D044CA8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E1C2-771A-4861-9851-70829D9DC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24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308692"/>
            <a:ext cx="4536758" cy="86283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32921"/>
            <a:ext cx="4536758" cy="6264593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171525"/>
            <a:ext cx="4536758" cy="122536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55E6-8D1A-4FE1-AB57-6FD62D044CA8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E1C2-771A-4861-9851-70829D9DC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46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36232"/>
            <a:ext cx="6805137" cy="6890569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677250"/>
            <a:ext cx="1764295" cy="555886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55E6-8D1A-4FE1-AB57-6FD62D044CA8}" type="datetimeFigureOut">
              <a:rPr lang="fr-FR" smtClean="0"/>
              <a:t>11/03/2021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677250"/>
            <a:ext cx="2394400" cy="555886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677250"/>
            <a:ext cx="1764295" cy="555886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E1C2-771A-4861-9851-70829D9DC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22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B074A61-4610-4CA1-9AF1-9FAB5EF5C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7"/>
          <a:stretch/>
        </p:blipFill>
        <p:spPr>
          <a:xfrm>
            <a:off x="350837" y="9283700"/>
            <a:ext cx="6858000" cy="889000"/>
          </a:xfrm>
          <a:prstGeom prst="rect">
            <a:avLst/>
          </a:prstGeom>
        </p:spPr>
      </p:pic>
      <p:pic>
        <p:nvPicPr>
          <p:cNvPr id="9" name="Picture 2" descr=" Travers le trou de la technologie bleue de la technologie de circuit imprimé . macro shot Banque d'images - 94149563">
            <a:extLst>
              <a:ext uri="{FF2B5EF4-FFF2-40B4-BE49-F238E27FC236}">
                <a16:creationId xmlns:a16="http://schemas.microsoft.com/office/drawing/2014/main" xmlns="" id="{C91131B2-BA14-4271-932B-BE6B91A9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87" y="1006203"/>
            <a:ext cx="1821150" cy="11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8DFA281-3F42-4770-BBD3-82A8C179D249}"/>
              </a:ext>
            </a:extLst>
          </p:cNvPr>
          <p:cNvSpPr/>
          <p:nvPr/>
        </p:nvSpPr>
        <p:spPr>
          <a:xfrm>
            <a:off x="350837" y="2311648"/>
            <a:ext cx="6858000" cy="20810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DC768465-21AC-4779-9B2B-9D6394CA668C}"/>
              </a:ext>
            </a:extLst>
          </p:cNvPr>
          <p:cNvCxnSpPr/>
          <p:nvPr/>
        </p:nvCxnSpPr>
        <p:spPr>
          <a:xfrm>
            <a:off x="350837" y="960383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FC71CAA-C6E3-400C-A4DE-E22BE127B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483289"/>
            <a:ext cx="1222423" cy="28151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1EE19720-5965-47D4-8FC1-1A5EF5799613}"/>
              </a:ext>
            </a:extLst>
          </p:cNvPr>
          <p:cNvSpPr txBox="1"/>
          <p:nvPr/>
        </p:nvSpPr>
        <p:spPr>
          <a:xfrm>
            <a:off x="289089" y="1340629"/>
            <a:ext cx="6981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Embase TB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55" y="2370817"/>
            <a:ext cx="2681349" cy="196271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6" t="12291" r="48614" b="34227"/>
          <a:stretch/>
        </p:blipFill>
        <p:spPr bwMode="auto">
          <a:xfrm>
            <a:off x="350837" y="4478287"/>
            <a:ext cx="6858000" cy="39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PC</cp:lastModifiedBy>
  <cp:revision>8</cp:revision>
  <dcterms:created xsi:type="dcterms:W3CDTF">2021-02-16T08:26:37Z</dcterms:created>
  <dcterms:modified xsi:type="dcterms:W3CDTF">2021-03-11T10:24:05Z</dcterms:modified>
</cp:coreProperties>
</file>